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File: 14609000(shortened)(filtered).abf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+ 3.9*SD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2018-10-21T23:31:22</dcterms:created>
  <dcterms:modified xsi:type="dcterms:W3CDTF">2018-10-21T23:32:37</dcterms:modified>
</cp:coreProperties>
</file>